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70" r:id="rId4"/>
    <p:sldId id="259" r:id="rId5"/>
    <p:sldId id="260" r:id="rId6"/>
    <p:sldId id="261" r:id="rId7"/>
    <p:sldId id="258" r:id="rId8"/>
    <p:sldId id="268" r:id="rId9"/>
    <p:sldId id="269" r:id="rId10"/>
    <p:sldId id="262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1F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5811EF-D8AD-48B1-A392-41C94665AB68}" v="18" dt="2020-10-27T14:37:13.61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10"/>
    <p:restoredTop sz="94674"/>
  </p:normalViewPr>
  <p:slideViewPr>
    <p:cSldViewPr snapToGrid="0" snapToObjects="1">
      <p:cViewPr varScale="1">
        <p:scale>
          <a:sx n="108" d="100"/>
          <a:sy n="108" d="100"/>
        </p:scale>
        <p:origin x="22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g, Lixing" userId="d86a4794-d57c-4f6d-acee-3349d9d3edfc" providerId="ADAL" clId="{765811EF-D8AD-48B1-A392-41C94665AB68}"/>
    <pc:docChg chg="custSel addSld modSld sldOrd">
      <pc:chgData name="Song, Lixing" userId="d86a4794-d57c-4f6d-acee-3349d9d3edfc" providerId="ADAL" clId="{765811EF-D8AD-48B1-A392-41C94665AB68}" dt="2020-10-27T14:47:36.887" v="290" actId="20577"/>
      <pc:docMkLst>
        <pc:docMk/>
      </pc:docMkLst>
      <pc:sldChg chg="addSp delSp modSp">
        <pc:chgData name="Song, Lixing" userId="d86a4794-d57c-4f6d-acee-3349d9d3edfc" providerId="ADAL" clId="{765811EF-D8AD-48B1-A392-41C94665AB68}" dt="2020-10-27T14:23:41.026" v="49" actId="478"/>
        <pc:sldMkLst>
          <pc:docMk/>
          <pc:sldMk cId="25011158" sldId="256"/>
        </pc:sldMkLst>
        <pc:spChg chg="del">
          <ac:chgData name="Song, Lixing" userId="d86a4794-d57c-4f6d-acee-3349d9d3edfc" providerId="ADAL" clId="{765811EF-D8AD-48B1-A392-41C94665AB68}" dt="2020-10-27T14:23:37.631" v="48" actId="478"/>
          <ac:spMkLst>
            <pc:docMk/>
            <pc:sldMk cId="25011158" sldId="256"/>
            <ac:spMk id="3" creationId="{E0CD6248-7B83-4848-9D4F-9F93CCFC5F01}"/>
          </ac:spMkLst>
        </pc:spChg>
        <pc:spChg chg="add mod">
          <ac:chgData name="Song, Lixing" userId="d86a4794-d57c-4f6d-acee-3349d9d3edfc" providerId="ADAL" clId="{765811EF-D8AD-48B1-A392-41C94665AB68}" dt="2020-10-27T14:23:32.674" v="47" actId="1076"/>
          <ac:spMkLst>
            <pc:docMk/>
            <pc:sldMk cId="25011158" sldId="256"/>
            <ac:spMk id="5" creationId="{F6130986-0D4A-4414-8443-EE22A3AC5E2D}"/>
          </ac:spMkLst>
        </pc:spChg>
        <pc:spChg chg="add del mod">
          <ac:chgData name="Song, Lixing" userId="d86a4794-d57c-4f6d-acee-3349d9d3edfc" providerId="ADAL" clId="{765811EF-D8AD-48B1-A392-41C94665AB68}" dt="2020-10-27T14:23:41.026" v="49" actId="478"/>
          <ac:spMkLst>
            <pc:docMk/>
            <pc:sldMk cId="25011158" sldId="256"/>
            <ac:spMk id="7" creationId="{3D27FF20-E7A8-4887-AEB4-70589DA06ED3}"/>
          </ac:spMkLst>
        </pc:spChg>
      </pc:sldChg>
      <pc:sldChg chg="modSp">
        <pc:chgData name="Song, Lixing" userId="d86a4794-d57c-4f6d-acee-3349d9d3edfc" providerId="ADAL" clId="{765811EF-D8AD-48B1-A392-41C94665AB68}" dt="2020-10-27T14:20:45.797" v="28" actId="20577"/>
        <pc:sldMkLst>
          <pc:docMk/>
          <pc:sldMk cId="2271909618" sldId="257"/>
        </pc:sldMkLst>
        <pc:spChg chg="mod">
          <ac:chgData name="Song, Lixing" userId="d86a4794-d57c-4f6d-acee-3349d9d3edfc" providerId="ADAL" clId="{765811EF-D8AD-48B1-A392-41C94665AB68}" dt="2020-10-27T14:20:45.797" v="28" actId="20577"/>
          <ac:spMkLst>
            <pc:docMk/>
            <pc:sldMk cId="2271909618" sldId="257"/>
            <ac:spMk id="3" creationId="{095DE202-EB32-0E4D-8243-EA7B4451A8E2}"/>
          </ac:spMkLst>
        </pc:spChg>
      </pc:sldChg>
      <pc:sldChg chg="delSp ord">
        <pc:chgData name="Song, Lixing" userId="d86a4794-d57c-4f6d-acee-3349d9d3edfc" providerId="ADAL" clId="{765811EF-D8AD-48B1-A392-41C94665AB68}" dt="2020-10-27T14:33:29.514" v="187" actId="478"/>
        <pc:sldMkLst>
          <pc:docMk/>
          <pc:sldMk cId="1786944234" sldId="258"/>
        </pc:sldMkLst>
        <pc:spChg chg="del">
          <ac:chgData name="Song, Lixing" userId="d86a4794-d57c-4f6d-acee-3349d9d3edfc" providerId="ADAL" clId="{765811EF-D8AD-48B1-A392-41C94665AB68}" dt="2020-10-27T14:33:29.514" v="187" actId="478"/>
          <ac:spMkLst>
            <pc:docMk/>
            <pc:sldMk cId="1786944234" sldId="258"/>
            <ac:spMk id="3" creationId="{587C6902-C37E-F04E-9128-3224DC408EA7}"/>
          </ac:spMkLst>
        </pc:spChg>
      </pc:sldChg>
      <pc:sldChg chg="addSp delSp modSp ord">
        <pc:chgData name="Song, Lixing" userId="d86a4794-d57c-4f6d-acee-3349d9d3edfc" providerId="ADAL" clId="{765811EF-D8AD-48B1-A392-41C94665AB68}" dt="2020-10-27T14:35:08.538" v="202" actId="20577"/>
        <pc:sldMkLst>
          <pc:docMk/>
          <pc:sldMk cId="1893429448" sldId="268"/>
        </pc:sldMkLst>
        <pc:spChg chg="mod">
          <ac:chgData name="Song, Lixing" userId="d86a4794-d57c-4f6d-acee-3349d9d3edfc" providerId="ADAL" clId="{765811EF-D8AD-48B1-A392-41C94665AB68}" dt="2020-10-27T14:35:08.538" v="202" actId="20577"/>
          <ac:spMkLst>
            <pc:docMk/>
            <pc:sldMk cId="1893429448" sldId="268"/>
            <ac:spMk id="8" creationId="{06F07B35-EAE7-8C46-A671-71B1CEC76A34}"/>
          </ac:spMkLst>
        </pc:spChg>
        <pc:inkChg chg="add del">
          <ac:chgData name="Song, Lixing" userId="d86a4794-d57c-4f6d-acee-3349d9d3edfc" providerId="ADAL" clId="{765811EF-D8AD-48B1-A392-41C94665AB68}" dt="2020-10-27T14:30:56.144" v="173"/>
          <ac:inkMkLst>
            <pc:docMk/>
            <pc:sldMk cId="1893429448" sldId="268"/>
            <ac:inkMk id="2" creationId="{2F748289-670C-46EC-8720-564C79A6BC82}"/>
          </ac:inkMkLst>
        </pc:inkChg>
        <pc:inkChg chg="add del">
          <ac:chgData name="Song, Lixing" userId="d86a4794-d57c-4f6d-acee-3349d9d3edfc" providerId="ADAL" clId="{765811EF-D8AD-48B1-A392-41C94665AB68}" dt="2020-10-27T14:30:56.144" v="173"/>
          <ac:inkMkLst>
            <pc:docMk/>
            <pc:sldMk cId="1893429448" sldId="268"/>
            <ac:inkMk id="3" creationId="{1DCDB55A-A66F-4229-93DD-700C4380547F}"/>
          </ac:inkMkLst>
        </pc:inkChg>
        <pc:inkChg chg="add del">
          <ac:chgData name="Song, Lixing" userId="d86a4794-d57c-4f6d-acee-3349d9d3edfc" providerId="ADAL" clId="{765811EF-D8AD-48B1-A392-41C94665AB68}" dt="2020-10-27T14:30:59.929" v="174"/>
          <ac:inkMkLst>
            <pc:docMk/>
            <pc:sldMk cId="1893429448" sldId="268"/>
            <ac:inkMk id="14" creationId="{0FA735AA-0B51-406B-8CBD-C8AB7D1DDEC0}"/>
          </ac:inkMkLst>
        </pc:inkChg>
        <pc:inkChg chg="add del">
          <ac:chgData name="Song, Lixing" userId="d86a4794-d57c-4f6d-acee-3349d9d3edfc" providerId="ADAL" clId="{765811EF-D8AD-48B1-A392-41C94665AB68}" dt="2020-10-27T14:31:11.396" v="177"/>
          <ac:inkMkLst>
            <pc:docMk/>
            <pc:sldMk cId="1893429448" sldId="268"/>
            <ac:inkMk id="15" creationId="{64233EDB-7A4A-4EA8-8B19-5F0D63E461A3}"/>
          </ac:inkMkLst>
        </pc:inkChg>
        <pc:inkChg chg="add del">
          <ac:chgData name="Song, Lixing" userId="d86a4794-d57c-4f6d-acee-3349d9d3edfc" providerId="ADAL" clId="{765811EF-D8AD-48B1-A392-41C94665AB68}" dt="2020-10-27T14:31:11.396" v="177"/>
          <ac:inkMkLst>
            <pc:docMk/>
            <pc:sldMk cId="1893429448" sldId="268"/>
            <ac:inkMk id="16" creationId="{13110349-174E-4DEE-8BC1-B70577E9F4E5}"/>
          </ac:inkMkLst>
        </pc:inkChg>
        <pc:inkChg chg="add del">
          <ac:chgData name="Song, Lixing" userId="d86a4794-d57c-4f6d-acee-3349d9d3edfc" providerId="ADAL" clId="{765811EF-D8AD-48B1-A392-41C94665AB68}" dt="2020-10-27T14:34:34.244" v="200"/>
          <ac:inkMkLst>
            <pc:docMk/>
            <pc:sldMk cId="1893429448" sldId="268"/>
            <ac:inkMk id="17" creationId="{31FC85CD-85A8-449A-9E32-D067C7E03438}"/>
          </ac:inkMkLst>
        </pc:inkChg>
        <pc:inkChg chg="add">
          <ac:chgData name="Song, Lixing" userId="d86a4794-d57c-4f6d-acee-3349d9d3edfc" providerId="ADAL" clId="{765811EF-D8AD-48B1-A392-41C94665AB68}" dt="2020-10-27T14:33:07.160" v="178" actId="9405"/>
          <ac:inkMkLst>
            <pc:docMk/>
            <pc:sldMk cId="1893429448" sldId="268"/>
            <ac:inkMk id="18" creationId="{9E66839D-02CC-48F4-8096-60B41514010B}"/>
          </ac:inkMkLst>
        </pc:inkChg>
        <pc:inkChg chg="add">
          <ac:chgData name="Song, Lixing" userId="d86a4794-d57c-4f6d-acee-3349d9d3edfc" providerId="ADAL" clId="{765811EF-D8AD-48B1-A392-41C94665AB68}" dt="2020-10-27T14:33:07.630" v="179" actId="9405"/>
          <ac:inkMkLst>
            <pc:docMk/>
            <pc:sldMk cId="1893429448" sldId="268"/>
            <ac:inkMk id="19" creationId="{79CEA50A-BD9D-429F-AE88-1A649AF17DF9}"/>
          </ac:inkMkLst>
        </pc:inkChg>
        <pc:inkChg chg="add">
          <ac:chgData name="Song, Lixing" userId="d86a4794-d57c-4f6d-acee-3349d9d3edfc" providerId="ADAL" clId="{765811EF-D8AD-48B1-A392-41C94665AB68}" dt="2020-10-27T14:33:08.016" v="180" actId="9405"/>
          <ac:inkMkLst>
            <pc:docMk/>
            <pc:sldMk cId="1893429448" sldId="268"/>
            <ac:inkMk id="20" creationId="{BF9FE9AE-894C-4BEF-A2E0-35CECF3AABF5}"/>
          </ac:inkMkLst>
        </pc:inkChg>
        <pc:inkChg chg="add">
          <ac:chgData name="Song, Lixing" userId="d86a4794-d57c-4f6d-acee-3349d9d3edfc" providerId="ADAL" clId="{765811EF-D8AD-48B1-A392-41C94665AB68}" dt="2020-10-27T14:33:08.398" v="181" actId="9405"/>
          <ac:inkMkLst>
            <pc:docMk/>
            <pc:sldMk cId="1893429448" sldId="268"/>
            <ac:inkMk id="21" creationId="{4CA01DA6-F8F4-4637-8716-8F5E70A94F48}"/>
          </ac:inkMkLst>
        </pc:inkChg>
        <pc:inkChg chg="add">
          <ac:chgData name="Song, Lixing" userId="d86a4794-d57c-4f6d-acee-3349d9d3edfc" providerId="ADAL" clId="{765811EF-D8AD-48B1-A392-41C94665AB68}" dt="2020-10-27T14:33:09.431" v="182" actId="9405"/>
          <ac:inkMkLst>
            <pc:docMk/>
            <pc:sldMk cId="1893429448" sldId="268"/>
            <ac:inkMk id="22" creationId="{77FC2C01-5A97-433D-B13A-D3ADB7012E63}"/>
          </ac:inkMkLst>
        </pc:inkChg>
        <pc:inkChg chg="add">
          <ac:chgData name="Song, Lixing" userId="d86a4794-d57c-4f6d-acee-3349d9d3edfc" providerId="ADAL" clId="{765811EF-D8AD-48B1-A392-41C94665AB68}" dt="2020-10-27T14:33:09.964" v="183" actId="9405"/>
          <ac:inkMkLst>
            <pc:docMk/>
            <pc:sldMk cId="1893429448" sldId="268"/>
            <ac:inkMk id="23" creationId="{BBE5C9E1-2B5E-4101-ABED-36B05C8AD7A3}"/>
          </ac:inkMkLst>
        </pc:inkChg>
        <pc:inkChg chg="add del">
          <ac:chgData name="Song, Lixing" userId="d86a4794-d57c-4f6d-acee-3349d9d3edfc" providerId="ADAL" clId="{765811EF-D8AD-48B1-A392-41C94665AB68}" dt="2020-10-27T14:34:26.748" v="198"/>
          <ac:inkMkLst>
            <pc:docMk/>
            <pc:sldMk cId="1893429448" sldId="268"/>
            <ac:inkMk id="24" creationId="{4E6999B3-1281-446C-A645-68FE0583B877}"/>
          </ac:inkMkLst>
        </pc:inkChg>
        <pc:inkChg chg="add del">
          <ac:chgData name="Song, Lixing" userId="d86a4794-d57c-4f6d-acee-3349d9d3edfc" providerId="ADAL" clId="{765811EF-D8AD-48B1-A392-41C94665AB68}" dt="2020-10-27T14:34:29.763" v="199"/>
          <ac:inkMkLst>
            <pc:docMk/>
            <pc:sldMk cId="1893429448" sldId="268"/>
            <ac:inkMk id="25" creationId="{7A8DD515-4B6B-41B6-81D1-11BC72592145}"/>
          </ac:inkMkLst>
        </pc:inkChg>
      </pc:sldChg>
      <pc:sldChg chg="addSp delSp modSp new add">
        <pc:chgData name="Song, Lixing" userId="d86a4794-d57c-4f6d-acee-3349d9d3edfc" providerId="ADAL" clId="{765811EF-D8AD-48B1-A392-41C94665AB68}" dt="2020-10-27T14:47:36.887" v="290" actId="20577"/>
        <pc:sldMkLst>
          <pc:docMk/>
          <pc:sldMk cId="1708935238" sldId="270"/>
        </pc:sldMkLst>
        <pc:spChg chg="mod">
          <ac:chgData name="Song, Lixing" userId="d86a4794-d57c-4f6d-acee-3349d9d3edfc" providerId="ADAL" clId="{765811EF-D8AD-48B1-A392-41C94665AB68}" dt="2020-10-27T14:21:53.069" v="42" actId="20577"/>
          <ac:spMkLst>
            <pc:docMk/>
            <pc:sldMk cId="1708935238" sldId="270"/>
            <ac:spMk id="2" creationId="{B35CA03E-B212-404B-B2B9-46D6793DE7DA}"/>
          </ac:spMkLst>
        </pc:spChg>
        <pc:spChg chg="del">
          <ac:chgData name="Song, Lixing" userId="d86a4794-d57c-4f6d-acee-3349d9d3edfc" providerId="ADAL" clId="{765811EF-D8AD-48B1-A392-41C94665AB68}" dt="2020-10-27T14:26:40.677" v="50"/>
          <ac:spMkLst>
            <pc:docMk/>
            <pc:sldMk cId="1708935238" sldId="270"/>
            <ac:spMk id="3" creationId="{EBE8FB53-77FE-4003-989B-03FBC9E36FDA}"/>
          </ac:spMkLst>
        </pc:spChg>
        <pc:spChg chg="add mod">
          <ac:chgData name="Song, Lixing" userId="d86a4794-d57c-4f6d-acee-3349d9d3edfc" providerId="ADAL" clId="{765811EF-D8AD-48B1-A392-41C94665AB68}" dt="2020-10-27T14:47:36.887" v="290" actId="20577"/>
          <ac:spMkLst>
            <pc:docMk/>
            <pc:sldMk cId="1708935238" sldId="270"/>
            <ac:spMk id="5" creationId="{C8982201-1611-43FF-B0EC-022FEFAFF94B}"/>
          </ac:spMkLst>
        </pc:spChg>
        <pc:spChg chg="add mod">
          <ac:chgData name="Song, Lixing" userId="d86a4794-d57c-4f6d-acee-3349d9d3edfc" providerId="ADAL" clId="{765811EF-D8AD-48B1-A392-41C94665AB68}" dt="2020-10-27T14:37:30.642" v="253" actId="1076"/>
          <ac:spMkLst>
            <pc:docMk/>
            <pc:sldMk cId="1708935238" sldId="270"/>
            <ac:spMk id="15" creationId="{9109461B-27B9-4018-A490-25331726AB24}"/>
          </ac:spMkLst>
        </pc:spChg>
        <pc:picChg chg="add mod">
          <ac:chgData name="Song, Lixing" userId="d86a4794-d57c-4f6d-acee-3349d9d3edfc" providerId="ADAL" clId="{765811EF-D8AD-48B1-A392-41C94665AB68}" dt="2020-10-27T14:37:30.642" v="253" actId="1076"/>
          <ac:picMkLst>
            <pc:docMk/>
            <pc:sldMk cId="1708935238" sldId="270"/>
            <ac:picMk id="4" creationId="{10F05CA2-2514-43A3-8DB0-924A73FE0E03}"/>
          </ac:picMkLst>
        </pc:picChg>
        <pc:inkChg chg="add del">
          <ac:chgData name="Song, Lixing" userId="d86a4794-d57c-4f6d-acee-3349d9d3edfc" providerId="ADAL" clId="{765811EF-D8AD-48B1-A392-41C94665AB68}" dt="2020-10-27T14:35:32.202" v="203"/>
          <ac:inkMkLst>
            <pc:docMk/>
            <pc:sldMk cId="1708935238" sldId="270"/>
            <ac:inkMk id="6" creationId="{B4C7BBB1-DC30-41DE-9397-3CBA00A82357}"/>
          </ac:inkMkLst>
        </pc:inkChg>
        <pc:inkChg chg="add del">
          <ac:chgData name="Song, Lixing" userId="d86a4794-d57c-4f6d-acee-3349d9d3edfc" providerId="ADAL" clId="{765811EF-D8AD-48B1-A392-41C94665AB68}" dt="2020-10-27T14:35:32.203" v="204"/>
          <ac:inkMkLst>
            <pc:docMk/>
            <pc:sldMk cId="1708935238" sldId="270"/>
            <ac:inkMk id="7" creationId="{2914CDC0-0DD7-4E47-8BAB-B2DA4A13C8E9}"/>
          </ac:inkMkLst>
        </pc:inkChg>
        <pc:inkChg chg="add del">
          <ac:chgData name="Song, Lixing" userId="d86a4794-d57c-4f6d-acee-3349d9d3edfc" providerId="ADAL" clId="{765811EF-D8AD-48B1-A392-41C94665AB68}" dt="2020-10-27T14:34:08.437" v="195"/>
          <ac:inkMkLst>
            <pc:docMk/>
            <pc:sldMk cId="1708935238" sldId="270"/>
            <ac:inkMk id="8" creationId="{40A00679-772D-4CA4-8269-5292BAB5A15C}"/>
          </ac:inkMkLst>
        </pc:inkChg>
        <pc:inkChg chg="add del">
          <ac:chgData name="Song, Lixing" userId="d86a4794-d57c-4f6d-acee-3349d9d3edfc" providerId="ADAL" clId="{765811EF-D8AD-48B1-A392-41C94665AB68}" dt="2020-10-27T14:34:08.437" v="195"/>
          <ac:inkMkLst>
            <pc:docMk/>
            <pc:sldMk cId="1708935238" sldId="270"/>
            <ac:inkMk id="9" creationId="{8E1D6212-F0B0-4547-85F7-59FDFFD07B09}"/>
          </ac:inkMkLst>
        </pc:inkChg>
        <pc:inkChg chg="add del">
          <ac:chgData name="Song, Lixing" userId="d86a4794-d57c-4f6d-acee-3349d9d3edfc" providerId="ADAL" clId="{765811EF-D8AD-48B1-A392-41C94665AB68}" dt="2020-10-27T14:34:08.437" v="195"/>
          <ac:inkMkLst>
            <pc:docMk/>
            <pc:sldMk cId="1708935238" sldId="270"/>
            <ac:inkMk id="10" creationId="{FBC1CD3C-DB46-40D3-93D7-59C632FCC6F9}"/>
          </ac:inkMkLst>
        </pc:inkChg>
        <pc:inkChg chg="add del">
          <ac:chgData name="Song, Lixing" userId="d86a4794-d57c-4f6d-acee-3349d9d3edfc" providerId="ADAL" clId="{765811EF-D8AD-48B1-A392-41C94665AB68}" dt="2020-10-27T14:34:08.437" v="195"/>
          <ac:inkMkLst>
            <pc:docMk/>
            <pc:sldMk cId="1708935238" sldId="270"/>
            <ac:inkMk id="11" creationId="{2E8FFBB5-DA73-46D8-B9C6-4825A5EBFDDA}"/>
          </ac:inkMkLst>
        </pc:inkChg>
        <pc:inkChg chg="add del">
          <ac:chgData name="Song, Lixing" userId="d86a4794-d57c-4f6d-acee-3349d9d3edfc" providerId="ADAL" clId="{765811EF-D8AD-48B1-A392-41C94665AB68}" dt="2020-10-27T14:34:15.075" v="196"/>
          <ac:inkMkLst>
            <pc:docMk/>
            <pc:sldMk cId="1708935238" sldId="270"/>
            <ac:inkMk id="12" creationId="{3A425B95-6BC9-47BE-B318-726367586A6B}"/>
          </ac:inkMkLst>
        </pc:inkChg>
        <pc:inkChg chg="add del">
          <ac:chgData name="Song, Lixing" userId="d86a4794-d57c-4f6d-acee-3349d9d3edfc" providerId="ADAL" clId="{765811EF-D8AD-48B1-A392-41C94665AB68}" dt="2020-10-27T14:35:35.528" v="205"/>
          <ac:inkMkLst>
            <pc:docMk/>
            <pc:sldMk cId="1708935238" sldId="270"/>
            <ac:inkMk id="13" creationId="{89C05216-77C8-499A-AA17-BF2521C63E85}"/>
          </ac:inkMkLst>
        </pc:inkChg>
        <pc:inkChg chg="add del">
          <ac:chgData name="Song, Lixing" userId="d86a4794-d57c-4f6d-acee-3349d9d3edfc" providerId="ADAL" clId="{765811EF-D8AD-48B1-A392-41C94665AB68}" dt="2020-10-27T14:34:16.059" v="197"/>
          <ac:inkMkLst>
            <pc:docMk/>
            <pc:sldMk cId="1708935238" sldId="270"/>
            <ac:inkMk id="14" creationId="{6654B901-E1A1-4779-9D0F-868CA04F988F}"/>
          </ac:inkMkLst>
        </pc:inkChg>
      </pc:sldChg>
    </pc:docChg>
  </pc:docChgLst>
  <pc:docChgLst>
    <pc:chgData name="Song, Lixing" userId="d86a4794-d57c-4f6d-acee-3349d9d3edfc" providerId="ADAL" clId="{DE4E7ECB-2978-1244-B374-6C6C0AE9F7D6}"/>
  </pc:docChgLst>
  <pc:docChgLst>
    <pc:chgData name="Song, Lixing" userId="S::song3@rose-hulman.edu::d86a4794-d57c-4f6d-acee-3349d9d3edfc" providerId="AD" clId="Web-{84F2793A-A99A-4CEB-97B9-4896D3F395A4}"/>
  </pc:docChgLst>
  <pc:docChgLst>
    <pc:chgData name="Song, Lixing" userId="d86a4794-d57c-4f6d-acee-3349d9d3edfc" providerId="ADAL" clId="{C22CFC7D-4CFF-3949-BBCC-B4ADD21FB069}"/>
  </pc:docChgLst>
  <pc:docChgLst>
    <pc:chgData name="Song, Lixing" userId="d86a4794-d57c-4f6d-acee-3349d9d3edfc" providerId="ADAL" clId="{57BE710F-CAAC-5C4C-B1E2-33D10347FAC9}"/>
  </pc:docChgLst>
  <pc:docChgLst>
    <pc:chgData name="Song, Lixing" userId="d86a4794-d57c-4f6d-acee-3349d9d3edfc" providerId="ADAL" clId="{438CC5EA-4C18-4ACF-AFAA-09542BB0D9BC}"/>
  </pc:docChgLst>
  <pc:docChgLst>
    <pc:chgData name="Song, Lixing" userId="d86a4794-d57c-4f6d-acee-3349d9d3edfc" providerId="ADAL" clId="{41CAD8FE-0633-0C44-91B6-9FBD914D6317}"/>
  </pc:docChgLst>
  <pc:docChgLst>
    <pc:chgData name="Song, Lixing" userId="d86a4794-d57c-4f6d-acee-3349d9d3edfc" providerId="ADAL" clId="{63E5B0BA-7CA7-664C-A874-0CD1DDB96575}"/>
  </pc:docChgLst>
  <pc:docChgLst>
    <pc:chgData name="Song, Lixing" userId="S::song3@rose-hulman.edu::d86a4794-d57c-4f6d-acee-3349d9d3edfc" providerId="AD" clId="Web-{539EED82-51CF-4611-ADDB-C329BA61AE93}"/>
  </pc:docChgLst>
  <pc:docChgLst>
    <pc:chgData name="Song, Lixing" userId="d86a4794-d57c-4f6d-acee-3349d9d3edfc" providerId="ADAL" clId="{2473D15D-78D0-7644-AB03-831CC704F2B2}"/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5A2A30-E1C2-B54E-B787-36B11926FA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D9784-FC5A-D242-B55B-471AB0C6A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99CBE-2880-364F-A223-8E393E38EFAB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CF148-8BA6-7343-8172-504427DC63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4008-8F80-F74E-AD36-9C215B2E8B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83193-B706-0248-820A-963D288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8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7T14:33:07.15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7T14:33:07.62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7T14:33:08.01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7T14:33:08.39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7T14:33:09.43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7T14:33:09.96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AE51D-F948-044F-B984-1DA50063DADE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22CBE-7C8D-5A43-B8F2-1E0DADD69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42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89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0C2E-867D-DD4E-8391-1B9B8CA1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4383C-97A9-124A-AEF5-0ED806051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C478-F15B-724E-AF85-E64CF8CA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228-A5BA-1346-9611-692B566B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6FF3-C71C-ED48-9776-950AEE7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21B6E-8D43-744E-A3DD-654CDB8D9B3C}"/>
              </a:ext>
            </a:extLst>
          </p:cNvPr>
          <p:cNvSpPr/>
          <p:nvPr userDrawn="1"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9AB1C-D320-0549-AAEC-F1230F672A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42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CA9A-9B9A-534F-95FD-E891BFCB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A16F-A91B-1C45-A986-5C111876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7840-6E64-8C40-87C1-E12DB453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8D39-5AC8-9E42-A42F-03D15CA9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7BFAA-C162-184D-8DCA-D6DDCA02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71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3DC46-CC52-D542-BD49-F11617E6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0C099-3287-F646-A0E4-D1BB44390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5DF1-C987-6449-B6D5-246B71A0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33583-2CA5-3A43-B1BD-8E3BB115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48078-4E13-0B41-81CB-4185BDE2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97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02F-1F2D-B444-B55A-C4F3C5F7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F27F-A93E-5F4D-A56A-2D1A7D97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>
            <a:lvl1pPr marL="228600" indent="-228600">
              <a:buClr>
                <a:srgbClr val="751F1C"/>
              </a:buClr>
              <a:buFont typeface="Wingdings" pitchFamily="2" charset="2"/>
              <a:buChar char="q"/>
              <a:defRPr/>
            </a:lvl1pPr>
            <a:lvl2pPr marL="685800" indent="-228600">
              <a:buClr>
                <a:srgbClr val="751F1C"/>
              </a:buClr>
              <a:buFont typeface="Wingdings" pitchFamily="2" charset="2"/>
              <a:buChar char="Ø"/>
              <a:defRPr/>
            </a:lvl2pPr>
            <a:lvl3pPr marL="1143000" indent="-228600">
              <a:buClr>
                <a:srgbClr val="751F1C"/>
              </a:buClr>
              <a:buFont typeface="Wingdings" pitchFamily="2" charset="2"/>
              <a:buChar char="§"/>
              <a:defRPr/>
            </a:lvl3pPr>
            <a:lvl4pPr>
              <a:buClr>
                <a:srgbClr val="751F1C"/>
              </a:buClr>
              <a:defRPr/>
            </a:lvl4pPr>
            <a:lvl5pPr>
              <a:buClr>
                <a:srgbClr val="751F1C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111E-CDCA-8A48-9E4F-8E5C4713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A7B-5F0D-4D4D-A4B4-A06C125A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A7A1E-BB98-BA4F-A384-E8137C5DE3C4}"/>
              </a:ext>
            </a:extLst>
          </p:cNvPr>
          <p:cNvSpPr/>
          <p:nvPr userDrawn="1"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249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FB0A-3DB3-A345-8219-B9F6A9BE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411F-41B2-6C48-AEAE-739BFA0B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42461-54E1-6D46-BF93-16AF1459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9FC0-1363-5C49-95B8-D929F1D5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E236B-134F-2D4A-A8EE-1AB77160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844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0E46-5FB9-D54A-A84B-C2E808F1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E903-D205-FE44-AFD4-CC6488A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7CC95-2BD1-7846-BA8B-97AEE5931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6A5F7-1AF4-814F-8923-481A4157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7A40A-2F2B-974A-AE7F-0A87A06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1A5CD-B1E3-5B48-A31B-01F28C2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97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F3A7-41ED-9647-BE17-414DBD1B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396B-9CAE-1F4F-847C-3288D715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488D-3628-DE4C-B7DE-20FB932AB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3BD86-7421-2A48-9E0C-66FD535F2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6888-D23C-794B-80C0-857A859C4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AC07E-EBF4-D445-9566-2243B94C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84534-286B-904C-BAFA-9A52EFE7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5E670-3727-FC4D-B4D4-98EC3A19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269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7FA2-1C3C-9343-92D7-79C4B67F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71575-3DCB-CE46-A2C2-9C3A61D8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8BB28-0374-1E4F-A7F5-5025E3F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A72F-893E-0648-B7C9-0BD8B476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01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12482-2FDF-9B4F-8A5B-856E6A24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0C3A-5E05-3440-BA03-3B8D486A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B9481-276E-454B-91C5-5F966916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49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C88E-401E-A641-AB5F-46850AAD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F259-08BD-6749-AAE9-40552F85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348D-083C-D14B-9355-CB6846E45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574DF-2974-094A-9235-E60900E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C1D92-8C0D-184B-A3EC-0A1F2DC8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64B88-CE34-E74B-9539-6BF57D0B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747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96E4-8440-9640-8587-4336F34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27953-0506-4A49-B74D-FF283697A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3257-CCDC-2B4A-8EAA-8F439A85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E1DD-6ED4-8848-B4FC-3F1B0540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2C85-25D2-F84A-93AF-2096AC72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95BE9-A449-FE48-80C3-F628DFD1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784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63FAC-3948-4045-A622-D3E6711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BDCE7-7668-0541-B5C2-982FAF9B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9D35-7B43-CB43-BB2B-2A28B469E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73E24-5133-184A-B08C-013331FC800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5A10-1710-E346-8043-8C09C0232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8019-EBED-594E-8C9E-EAF1B5AEF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58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1.jpeg"/><Relationship Id="rId7" Type="http://schemas.openxmlformats.org/officeDocument/2006/relationships/customXml" Target="../ink/ink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customXml" Target="../ink/ink6.xml"/><Relationship Id="rId5" Type="http://schemas.openxmlformats.org/officeDocument/2006/relationships/customXml" Target="../ink/ink1.xml"/><Relationship Id="rId10" Type="http://schemas.openxmlformats.org/officeDocument/2006/relationships/customXml" Target="../ink/ink5.xml"/><Relationship Id="rId4" Type="http://schemas.openxmlformats.org/officeDocument/2006/relationships/image" Target="../media/image12.jpeg"/><Relationship Id="rId9" Type="http://schemas.openxmlformats.org/officeDocument/2006/relationships/customXml" Target="../ink/ink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001A-43E3-1449-893B-948F2BFF6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4" y="980849"/>
            <a:ext cx="9699171" cy="2387600"/>
          </a:xfrm>
        </p:spPr>
        <p:txBody>
          <a:bodyPr>
            <a:normAutofit/>
          </a:bodyPr>
          <a:lstStyle/>
          <a:p>
            <a:r>
              <a:rPr lang="en-US" dirty="0"/>
              <a:t>CSSE 332</a:t>
            </a:r>
            <a:br>
              <a:rPr lang="en-US" dirty="0"/>
            </a:br>
            <a:r>
              <a:rPr lang="en-US" dirty="0"/>
              <a:t>Signals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A6CB21-8DC7-4747-9FFF-3CDD15527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953" y="4021015"/>
            <a:ext cx="3298092" cy="24735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6130986-0D4A-4414-8443-EE22A3AC5E2D}"/>
              </a:ext>
            </a:extLst>
          </p:cNvPr>
          <p:cNvSpPr/>
          <p:nvPr/>
        </p:nvSpPr>
        <p:spPr>
          <a:xfrm>
            <a:off x="349188" y="5358224"/>
            <a:ext cx="39209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cs typeface="Calibri"/>
              </a:rPr>
              <a:t>Note: we'll be doing a code activity in class today, so get your Linux install </a:t>
            </a:r>
          </a:p>
          <a:p>
            <a:r>
              <a:rPr lang="en-US" dirty="0">
                <a:cs typeface="Calibri"/>
              </a:rPr>
              <a:t>booted up and cd to today's class materials.</a:t>
            </a:r>
          </a:p>
        </p:txBody>
      </p:sp>
    </p:spTree>
    <p:extLst>
      <p:ext uri="{BB962C8B-B14F-4D97-AF65-F5344CB8AC3E}">
        <p14:creationId xmlns:p14="http://schemas.microsoft.com/office/powerpoint/2010/main" val="25011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BDADA-D034-8C4D-AC3A-DD5D24136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of the “forced” jump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ACB89-D0E5-0F4F-B89C-CBA6B124E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”Jump” at the wrong time.</a:t>
            </a:r>
          </a:p>
          <a:p>
            <a:pPr lvl="1"/>
            <a:r>
              <a:rPr lang="en-US" dirty="0"/>
              <a:t>Some library functions can’t handle interruptions.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So it is desirable to block certain signals – so called signal masks.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89C197-8F74-6145-8D27-0B7DDB622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733" y="2817957"/>
            <a:ext cx="3511448" cy="12977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DE0094-F125-6E48-9048-0D98EFDC9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0" y="4802620"/>
            <a:ext cx="16383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149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26C3-9CC4-E84E-884A-C3BBA08DA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Each signal type is managed individually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9C6A6-69A4-5E40-BBCA-3A7C8C7CE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latin typeface="Anonymous Pro for Powerline" panose="02060609030202000504" pitchFamily="49" charset="0"/>
                <a:ea typeface="Anonymous Pro for Powerline" panose="02060609030202000504" pitchFamily="49" charset="0"/>
                <a:cs typeface="Calibri"/>
              </a:rPr>
              <a:t>// make a signal set that only contains SIGINT</a:t>
            </a:r>
          </a:p>
          <a:p>
            <a:pPr>
              <a:buNone/>
            </a:pPr>
            <a:r>
              <a:rPr lang="en-US" dirty="0" err="1">
                <a:latin typeface="Anonymous Pro for Powerline" panose="02060609030202000504" pitchFamily="49" charset="0"/>
                <a:ea typeface="Anonymous Pro for Powerline" panose="02060609030202000504" pitchFamily="49" charset="0"/>
                <a:cs typeface="Calibri"/>
              </a:rPr>
              <a:t>sigset_t</a:t>
            </a:r>
            <a:r>
              <a:rPr lang="en-US" dirty="0">
                <a:latin typeface="Anonymous Pro for Powerline" panose="02060609030202000504" pitchFamily="49" charset="0"/>
                <a:ea typeface="Anonymous Pro for Powerline" panose="02060609030202000504" pitchFamily="49" charset="0"/>
                <a:cs typeface="Calibri"/>
              </a:rPr>
              <a:t> mask;</a:t>
            </a:r>
          </a:p>
          <a:p>
            <a:pPr>
              <a:buNone/>
            </a:pPr>
            <a:r>
              <a:rPr lang="en-US" dirty="0" err="1">
                <a:latin typeface="Anonymous Pro for Powerline" panose="02060609030202000504" pitchFamily="49" charset="0"/>
                <a:ea typeface="Anonymous Pro for Powerline" panose="02060609030202000504" pitchFamily="49" charset="0"/>
                <a:cs typeface="Calibri"/>
              </a:rPr>
              <a:t>sigemptyset</a:t>
            </a:r>
            <a:r>
              <a:rPr lang="en-US" dirty="0">
                <a:latin typeface="Anonymous Pro for Powerline" panose="02060609030202000504" pitchFamily="49" charset="0"/>
                <a:ea typeface="Anonymous Pro for Powerline" panose="02060609030202000504" pitchFamily="49" charset="0"/>
                <a:cs typeface="Calibri"/>
              </a:rPr>
              <a:t> (&amp;mask);</a:t>
            </a:r>
            <a:endParaRPr lang="en-US" dirty="0">
              <a:latin typeface="Anonymous Pro for Powerline" panose="02060609030202000504" pitchFamily="49" charset="0"/>
              <a:ea typeface="Anonymous Pro for Powerline" panose="02060609030202000504" pitchFamily="49" charset="0"/>
            </a:endParaRPr>
          </a:p>
          <a:p>
            <a:pPr>
              <a:buNone/>
            </a:pPr>
            <a:r>
              <a:rPr lang="en-US" dirty="0" err="1">
                <a:latin typeface="Anonymous Pro for Powerline" panose="02060609030202000504" pitchFamily="49" charset="0"/>
                <a:ea typeface="Anonymous Pro for Powerline" panose="02060609030202000504" pitchFamily="49" charset="0"/>
                <a:cs typeface="Calibri"/>
              </a:rPr>
              <a:t>sigaddset</a:t>
            </a:r>
            <a:r>
              <a:rPr lang="en-US" dirty="0">
                <a:latin typeface="Anonymous Pro for Powerline" panose="02060609030202000504" pitchFamily="49" charset="0"/>
                <a:ea typeface="Anonymous Pro for Powerline" panose="02060609030202000504" pitchFamily="49" charset="0"/>
                <a:cs typeface="Calibri"/>
              </a:rPr>
              <a:t> (&amp;mask, SIGINT);</a:t>
            </a:r>
            <a:endParaRPr lang="en-US" dirty="0">
              <a:latin typeface="Anonymous Pro for Powerline" panose="02060609030202000504" pitchFamily="49" charset="0"/>
              <a:ea typeface="Anonymous Pro for Powerline" panose="02060609030202000504" pitchFamily="49" charset="0"/>
            </a:endParaRPr>
          </a:p>
          <a:p>
            <a:pPr>
              <a:buNone/>
            </a:pPr>
            <a:endParaRPr lang="en-US" dirty="0">
              <a:latin typeface="Anonymous Pro for Powerline" panose="02060609030202000504" pitchFamily="49" charset="0"/>
              <a:ea typeface="Anonymous Pro for Powerline" panose="02060609030202000504" pitchFamily="49" charset="0"/>
              <a:cs typeface="Calibri"/>
            </a:endParaRPr>
          </a:p>
          <a:p>
            <a:pPr>
              <a:buNone/>
            </a:pPr>
            <a:r>
              <a:rPr lang="en-US" dirty="0">
                <a:latin typeface="Anonymous Pro for Powerline" panose="02060609030202000504" pitchFamily="49" charset="0"/>
                <a:ea typeface="Anonymous Pro for Powerline" panose="02060609030202000504" pitchFamily="49" charset="0"/>
                <a:cs typeface="Calibri"/>
              </a:rPr>
              <a:t>//block that signal set</a:t>
            </a:r>
          </a:p>
          <a:p>
            <a:pPr>
              <a:buNone/>
            </a:pPr>
            <a:r>
              <a:rPr lang="en-US" dirty="0" err="1">
                <a:latin typeface="Anonymous Pro for Powerline" panose="02060609030202000504" pitchFamily="49" charset="0"/>
                <a:ea typeface="Anonymous Pro for Powerline" panose="02060609030202000504" pitchFamily="49" charset="0"/>
                <a:cs typeface="Calibri"/>
              </a:rPr>
              <a:t>sigprocmask</a:t>
            </a:r>
            <a:r>
              <a:rPr lang="en-US" dirty="0">
                <a:latin typeface="Anonymous Pro for Powerline" panose="02060609030202000504" pitchFamily="49" charset="0"/>
                <a:ea typeface="Anonymous Pro for Powerline" panose="02060609030202000504" pitchFamily="49" charset="0"/>
                <a:cs typeface="Calibri"/>
              </a:rPr>
              <a:t>(SIG_BLOCK, &amp;mask, NULL);</a:t>
            </a:r>
            <a:endParaRPr lang="en-US" dirty="0">
              <a:latin typeface="Anonymous Pro for Powerline" panose="02060609030202000504" pitchFamily="49" charset="0"/>
              <a:ea typeface="Anonymous Pro for Powerline" panose="020606090302020005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11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3C08A-CD33-4B43-90B8-4E9E24B30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329D8-7FCD-7B45-8AB5-593937DA4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Look at the code in </a:t>
            </a:r>
            <a:r>
              <a:rPr lang="en-US" dirty="0">
                <a:latin typeface="Anonymous Pro for Powerline" panose="02060609030202000504" pitchFamily="49" charset="0"/>
                <a:ea typeface="Anonymous Pro for Powerline" panose="02060609030202000504" pitchFamily="49" charset="0"/>
                <a:cs typeface="Calibri"/>
              </a:rPr>
              <a:t>example1.c</a:t>
            </a:r>
          </a:p>
          <a:p>
            <a:r>
              <a:rPr lang="en-US" dirty="0">
                <a:cs typeface="Calibri"/>
              </a:rPr>
              <a:t>Solve the activity (all the parts)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80B6B-51C7-1E44-A20F-E5EF8BEA2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113" y="3038048"/>
            <a:ext cx="2693133" cy="345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87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FE39-ADD7-5D4E-9EA6-95FA20436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Handler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A908D-890E-F748-93B5-71E69B05A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By default, a signal handler blocks signals of its own type</a:t>
            </a:r>
          </a:p>
          <a:p>
            <a:r>
              <a:rPr lang="en-US" dirty="0"/>
              <a:t>Only a short list</a:t>
            </a:r>
            <a:r>
              <a:rPr lang="en-US" baseline="30000" dirty="0"/>
              <a:t>1</a:t>
            </a:r>
            <a:r>
              <a:rPr lang="en-US" dirty="0"/>
              <a:t> of functions are save in signal handler.</a:t>
            </a:r>
          </a:p>
          <a:p>
            <a:r>
              <a:rPr lang="en-US" dirty="0">
                <a:cs typeface="Calibri"/>
              </a:rPr>
              <a:t>So many signal handler simply alert – set global alarm and let other process check for.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2" descr="Image result for Image House Fire">
            <a:extLst>
              <a:ext uri="{FF2B5EF4-FFF2-40B4-BE49-F238E27FC236}">
                <a16:creationId xmlns:a16="http://schemas.microsoft.com/office/drawing/2014/main" id="{47975068-CCDA-9242-8DBA-9807AEF56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300" y="4431476"/>
            <a:ext cx="3149082" cy="194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40ACB3-13BA-D442-9B2F-A35420E13C9D}"/>
              </a:ext>
            </a:extLst>
          </p:cNvPr>
          <p:cNvSpPr/>
          <p:nvPr/>
        </p:nvSpPr>
        <p:spPr>
          <a:xfrm>
            <a:off x="1065087" y="573082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aseline="30000" dirty="0">
                <a:cs typeface="Calibri"/>
              </a:rPr>
              <a:t>1</a:t>
            </a:r>
            <a:r>
              <a:rPr lang="en-US" dirty="0">
                <a:cs typeface="Calibri"/>
              </a:rPr>
              <a:t>http://man7.org/</a:t>
            </a:r>
            <a:r>
              <a:rPr lang="en-US" dirty="0" err="1">
                <a:cs typeface="Calibri"/>
              </a:rPr>
              <a:t>linux</a:t>
            </a:r>
            <a:r>
              <a:rPr lang="en-US" dirty="0">
                <a:cs typeface="Calibri"/>
              </a:rPr>
              <a:t>/man-pages/man7/signal-safety.7.html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85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624CB-CA39-A047-AFEC-D29B77AD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DE202-EB32-0E4D-8243-EA7B4451A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 we need signal?</a:t>
            </a:r>
          </a:p>
          <a:p>
            <a:r>
              <a:rPr lang="en-US" dirty="0"/>
              <a:t>What is signal?</a:t>
            </a:r>
          </a:p>
          <a:p>
            <a:r>
              <a:rPr lang="en-US" dirty="0"/>
              <a:t>How to use it in a program?</a:t>
            </a:r>
          </a:p>
          <a:p>
            <a:r>
              <a:rPr lang="en-US" dirty="0"/>
              <a:t>What to expect if using signal?</a:t>
            </a:r>
          </a:p>
        </p:txBody>
      </p:sp>
    </p:spTree>
    <p:extLst>
      <p:ext uri="{BB962C8B-B14F-4D97-AF65-F5344CB8AC3E}">
        <p14:creationId xmlns:p14="http://schemas.microsoft.com/office/powerpoint/2010/main" val="2271909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CA03E-B212-404B-B2B9-46D6793DE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F05CA2-2514-43A3-8DB0-924A73FE0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2493" y="3555302"/>
            <a:ext cx="3316994" cy="23004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982201-1611-43FF-B0EC-022FEFAFF94B}"/>
              </a:ext>
            </a:extLst>
          </p:cNvPr>
          <p:cNvSpPr txBox="1"/>
          <p:nvPr/>
        </p:nvSpPr>
        <p:spPr>
          <a:xfrm>
            <a:off x="838200" y="1544715"/>
            <a:ext cx="8829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751F1C"/>
              </a:buClr>
              <a:buFont typeface="Wingdings" panose="05000000000000000000" pitchFamily="2" charset="2"/>
              <a:buChar char="q"/>
            </a:pPr>
            <a:r>
              <a:rPr lang="en-US" sz="2400" dirty="0"/>
              <a:t>OS wants to “interfere” other processes with a mean of “interrupt”</a:t>
            </a:r>
          </a:p>
          <a:p>
            <a:pPr marL="742950" lvl="1" indent="-285750">
              <a:buClr>
                <a:srgbClr val="751F1C"/>
              </a:buClr>
              <a:buFont typeface="Wingdings" panose="05000000000000000000" pitchFamily="2" charset="2"/>
              <a:buChar char="q"/>
            </a:pPr>
            <a:r>
              <a:rPr lang="en-US" sz="2400" dirty="0"/>
              <a:t>Interrupt, needs hardware support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09461B-27B9-4018-A490-25331726AB24}"/>
              </a:ext>
            </a:extLst>
          </p:cNvPr>
          <p:cNvSpPr txBox="1"/>
          <p:nvPr/>
        </p:nvSpPr>
        <p:spPr>
          <a:xfrm>
            <a:off x="3106519" y="3169328"/>
            <a:ext cx="612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E.G.,</a:t>
            </a:r>
          </a:p>
        </p:txBody>
      </p:sp>
    </p:spTree>
    <p:extLst>
      <p:ext uri="{BB962C8B-B14F-4D97-AF65-F5344CB8AC3E}">
        <p14:creationId xmlns:p14="http://schemas.microsoft.com/office/powerpoint/2010/main" val="1708935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D65C5-3797-064E-B404-669D62F35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Signal?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BE0D9-4652-1348-90F0-B94B10819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mechanism for the OS to send important "alerts" to a running process, in a way that can disrupt normal execution</a:t>
            </a:r>
          </a:p>
          <a:p>
            <a:pPr lvl="1"/>
            <a:r>
              <a:rPr lang="en-US" dirty="0"/>
              <a:t>Other process is trying to kill/reboot your</a:t>
            </a:r>
            <a:r>
              <a:rPr lang="en-US" dirty="0">
                <a:cs typeface="Calibri"/>
              </a:rPr>
              <a:t> process/computer</a:t>
            </a:r>
          </a:p>
          <a:p>
            <a:pPr lvl="1"/>
            <a:r>
              <a:rPr lang="en-US" dirty="0">
                <a:cs typeface="Calibri"/>
              </a:rPr>
              <a:t>Illegal operation</a:t>
            </a:r>
          </a:p>
          <a:p>
            <a:pPr lvl="1"/>
            <a:r>
              <a:rPr lang="en-US" dirty="0"/>
              <a:t>Control-C at the command line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4" descr="Image result for Image Spongebob Raise Hand">
            <a:extLst>
              <a:ext uri="{FF2B5EF4-FFF2-40B4-BE49-F238E27FC236}">
                <a16:creationId xmlns:a16="http://schemas.microsoft.com/office/drawing/2014/main" id="{EF56FB8A-EC50-1C40-BAC0-1E897EF94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564" y="4230624"/>
            <a:ext cx="2345789" cy="185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Image House Fire">
            <a:extLst>
              <a:ext uri="{FF2B5EF4-FFF2-40B4-BE49-F238E27FC236}">
                <a16:creationId xmlns:a16="http://schemas.microsoft.com/office/drawing/2014/main" id="{ACCA4DE0-41F8-9F49-B8D5-97161DB37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625" y="4187698"/>
            <a:ext cx="3149082" cy="194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05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94117-EFC8-9248-8F5B-617FE944B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 when receive signal?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E4892-681D-2349-A30C-7B3F760F4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default, most signals kill your process</a:t>
            </a:r>
          </a:p>
          <a:p>
            <a:r>
              <a:rPr lang="en-US" dirty="0"/>
              <a:t>But if you want you can override the default behavior and set a function pointer to handle the signal: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latin typeface="Anonymous Pro for Powerline" panose="02060609030202000504" pitchFamily="49" charset="0"/>
                <a:ea typeface="Anonymous Pro for Powerline" panose="02060609030202000504" pitchFamily="49" charset="0"/>
              </a:rPr>
              <a:t>     signal(SIGINT, </a:t>
            </a:r>
            <a:r>
              <a:rPr lang="en-US" dirty="0" err="1">
                <a:latin typeface="Anonymous Pro for Powerline" panose="02060609030202000504" pitchFamily="49" charset="0"/>
                <a:ea typeface="Anonymous Pro for Powerline" panose="02060609030202000504" pitchFamily="49" charset="0"/>
              </a:rPr>
              <a:t>my_cool_handler_func_ptr</a:t>
            </a:r>
            <a:r>
              <a:rPr lang="en-US" dirty="0">
                <a:latin typeface="Anonymous Pro for Powerline" panose="02060609030202000504" pitchFamily="49" charset="0"/>
                <a:ea typeface="Anonymous Pro for Powerline" panose="02060609030202000504" pitchFamily="49" charset="0"/>
              </a:rPr>
              <a:t>);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285999-A67C-2748-822D-AE4EA3CAC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427" y="3862602"/>
            <a:ext cx="4177145" cy="266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07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E3CF4-D5E6-094D-BE78-BBA741910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D49AE-0F43-DE41-8BD7-EC77E9B97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signal handler is a “forced ” function call whenever you receive that signal.</a:t>
            </a:r>
          </a:p>
          <a:p>
            <a:endParaRPr lang="en-US" dirty="0"/>
          </a:p>
          <a:p>
            <a:r>
              <a:rPr lang="en-US" dirty="0"/>
              <a:t>You can execute your code in the handler.</a:t>
            </a:r>
          </a:p>
          <a:p>
            <a:endParaRPr lang="en-US" dirty="0"/>
          </a:p>
          <a:p>
            <a:r>
              <a:rPr lang="en-US" dirty="0"/>
              <a:t>If you should return from your signal handler, </a:t>
            </a:r>
            <a:r>
              <a:rPr lang="en-US" dirty="0">
                <a:solidFill>
                  <a:srgbClr val="FF0000"/>
                </a:solidFill>
              </a:rPr>
              <a:t>execution continues from wherever you left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Picture 4" descr="http://photos.gleuch.com/data/assets/interrupt-example-500.png">
            <a:extLst>
              <a:ext uri="{FF2B5EF4-FFF2-40B4-BE49-F238E27FC236}">
                <a16:creationId xmlns:a16="http://schemas.microsoft.com/office/drawing/2014/main" id="{CF706917-A908-FB41-B443-6C8756B77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721" y="4630041"/>
            <a:ext cx="2381250" cy="2133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2940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E322B-C509-F048-AA02-8982D6F48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of events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51D4E1A-9A3F-5840-8BCD-42FC431781D3}"/>
              </a:ext>
            </a:extLst>
          </p:cNvPr>
          <p:cNvGrpSpPr/>
          <p:nvPr/>
        </p:nvGrpSpPr>
        <p:grpSpPr>
          <a:xfrm>
            <a:off x="838200" y="2168839"/>
            <a:ext cx="2066734" cy="2832510"/>
            <a:chOff x="60384" y="1614657"/>
            <a:chExt cx="2066734" cy="2832510"/>
          </a:xfrm>
        </p:grpSpPr>
        <p:pic>
          <p:nvPicPr>
            <p:cNvPr id="5" name="Picture 6" descr="Image result for Image Calvin Hobbes Snowball Throw">
              <a:extLst>
                <a:ext uri="{FF2B5EF4-FFF2-40B4-BE49-F238E27FC236}">
                  <a16:creationId xmlns:a16="http://schemas.microsoft.com/office/drawing/2014/main" id="{33AC9CD2-762E-324B-9678-75ACA5870A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518" y="2761242"/>
              <a:ext cx="1752600" cy="1685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795518-315B-F648-9918-CA7D244935B5}"/>
                </a:ext>
              </a:extLst>
            </p:cNvPr>
            <p:cNvSpPr txBox="1"/>
            <p:nvPr/>
          </p:nvSpPr>
          <p:spPr>
            <a:xfrm>
              <a:off x="60384" y="1614657"/>
              <a:ext cx="163057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1. Something</a:t>
              </a:r>
            </a:p>
            <a:p>
              <a:pPr algn="ctr"/>
              <a:r>
                <a:rPr lang="en-US" dirty="0">
                  <a:latin typeface="Cambria" panose="02040503050406030204" pitchFamily="18" charset="0"/>
                </a:rPr>
                <a:t>happens at the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>
                  <a:latin typeface="Cambria" panose="02040503050406030204" pitchFamily="18" charset="0"/>
                </a:rPr>
                <a:t>device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4324FB3-2FE3-8243-8D38-35DDF49A6183}"/>
              </a:ext>
            </a:extLst>
          </p:cNvPr>
          <p:cNvGrpSpPr/>
          <p:nvPr/>
        </p:nvGrpSpPr>
        <p:grpSpPr>
          <a:xfrm>
            <a:off x="3422996" y="2198654"/>
            <a:ext cx="2381250" cy="3020732"/>
            <a:chOff x="2645180" y="1644472"/>
            <a:chExt cx="2381250" cy="3020732"/>
          </a:xfrm>
        </p:grpSpPr>
        <p:pic>
          <p:nvPicPr>
            <p:cNvPr id="8" name="Picture 4" descr="http://photos.gleuch.com/data/assets/interrupt-example-500.png">
              <a:extLst>
                <a:ext uri="{FF2B5EF4-FFF2-40B4-BE49-F238E27FC236}">
                  <a16:creationId xmlns:a16="http://schemas.microsoft.com/office/drawing/2014/main" id="{F6C75726-4A80-9B40-B142-38D22DC0E7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180" y="2531771"/>
              <a:ext cx="2381250" cy="2133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9AFB711-36DB-DB48-8D61-5F2B01F19C5B}"/>
                </a:ext>
              </a:extLst>
            </p:cNvPr>
            <p:cNvSpPr txBox="1"/>
            <p:nvPr/>
          </p:nvSpPr>
          <p:spPr>
            <a:xfrm>
              <a:off x="2905930" y="1644472"/>
              <a:ext cx="17509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2. Device raises </a:t>
              </a:r>
            </a:p>
            <a:p>
              <a:pPr algn="ctr"/>
              <a:r>
                <a:rPr lang="en-US" dirty="0">
                  <a:latin typeface="Cambria" panose="02040503050406030204" pitchFamily="18" charset="0"/>
                </a:rPr>
                <a:t>an interrupt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0084ACA-F413-FD47-B08F-CEA01003742A}"/>
              </a:ext>
            </a:extLst>
          </p:cNvPr>
          <p:cNvGrpSpPr/>
          <p:nvPr/>
        </p:nvGrpSpPr>
        <p:grpSpPr>
          <a:xfrm>
            <a:off x="6304508" y="2198654"/>
            <a:ext cx="3046487" cy="2979410"/>
            <a:chOff x="5526692" y="1644472"/>
            <a:chExt cx="3046487" cy="29794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A09EEA-FE0A-C145-AC3A-CEC2B3DB7102}"/>
                </a:ext>
              </a:extLst>
            </p:cNvPr>
            <p:cNvSpPr txBox="1"/>
            <p:nvPr/>
          </p:nvSpPr>
          <p:spPr>
            <a:xfrm>
              <a:off x="5526692" y="1644472"/>
              <a:ext cx="26454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3. CPU finishes the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>
                  <a:latin typeface="Cambria" panose="02040503050406030204" pitchFamily="18" charset="0"/>
                </a:rPr>
                <a:t>last assembly instruction</a:t>
              </a:r>
            </a:p>
          </p:txBody>
        </p:sp>
        <p:pic>
          <p:nvPicPr>
            <p:cNvPr id="12" name="Picture 8" descr="Image result for Image CPU Assembly Code">
              <a:extLst>
                <a:ext uri="{FF2B5EF4-FFF2-40B4-BE49-F238E27FC236}">
                  <a16:creationId xmlns:a16="http://schemas.microsoft.com/office/drawing/2014/main" id="{8DAD6784-730B-1348-A431-F39A055749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4492" y="2573092"/>
              <a:ext cx="3028687" cy="2050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BAA97FD-B5A8-764E-B196-3C19CB58D13B}"/>
              </a:ext>
            </a:extLst>
          </p:cNvPr>
          <p:cNvSpPr txBox="1"/>
          <p:nvPr/>
        </p:nvSpPr>
        <p:spPr>
          <a:xfrm>
            <a:off x="9407587" y="3950384"/>
            <a:ext cx="2029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Time to handle the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issue at hand</a:t>
            </a:r>
          </a:p>
        </p:txBody>
      </p:sp>
    </p:spTree>
    <p:extLst>
      <p:ext uri="{BB962C8B-B14F-4D97-AF65-F5344CB8AC3E}">
        <p14:creationId xmlns:p14="http://schemas.microsoft.com/office/powerpoint/2010/main" val="178694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2E35B2F-1601-8348-AD9A-DED97147AE03}"/>
              </a:ext>
            </a:extLst>
          </p:cNvPr>
          <p:cNvGrpSpPr>
            <a:grpSpLocks/>
          </p:cNvGrpSpPr>
          <p:nvPr/>
        </p:nvGrpSpPr>
        <p:grpSpPr bwMode="auto">
          <a:xfrm>
            <a:off x="325089" y="1853879"/>
            <a:ext cx="3781425" cy="3590772"/>
            <a:chOff x="2667000" y="1676400"/>
            <a:chExt cx="3781425" cy="3590177"/>
          </a:xfrm>
        </p:grpSpPr>
        <p:pic>
          <p:nvPicPr>
            <p:cNvPr id="5" name="Picture 6" descr="http://www.gfimax.com/sites/default/files/slides/managed-online-backup.png">
              <a:extLst>
                <a:ext uri="{FF2B5EF4-FFF2-40B4-BE49-F238E27FC236}">
                  <a16:creationId xmlns:a16="http://schemas.microsoft.com/office/drawing/2014/main" id="{760F733A-7D5D-D643-9B9B-C2468FFAB7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1676400"/>
              <a:ext cx="3781425" cy="2571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10B89C23-6703-AB46-8AAE-EAFF394A25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3255" y="4343400"/>
              <a:ext cx="2897140" cy="923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dirty="0">
                  <a:latin typeface="Cambria" panose="02040503050406030204" pitchFamily="18" charset="0"/>
                </a:rPr>
                <a:t>4. Save the current state</a:t>
              </a:r>
            </a:p>
            <a:p>
              <a:pPr algn="ctr"/>
              <a:r>
                <a:rPr lang="en-US" altLang="en-US" dirty="0">
                  <a:latin typeface="Cambria" panose="02040503050406030204" pitchFamily="18" charset="0"/>
                </a:rPr>
                <a:t>Registers, stack, instruction</a:t>
              </a:r>
            </a:p>
            <a:p>
              <a:pPr algn="ctr"/>
              <a:r>
                <a:rPr lang="en-US" altLang="en-US" dirty="0">
                  <a:latin typeface="Cambria" panose="02040503050406030204" pitchFamily="18" charset="0"/>
                </a:rPr>
                <a:t>pointer, CCR, etc.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DF717A8-2B3A-0A44-A56F-73DA3A4CB969}"/>
              </a:ext>
            </a:extLst>
          </p:cNvPr>
          <p:cNvGrpSpPr>
            <a:grpSpLocks/>
          </p:cNvGrpSpPr>
          <p:nvPr/>
        </p:nvGrpSpPr>
        <p:grpSpPr bwMode="auto">
          <a:xfrm>
            <a:off x="5106924" y="2363036"/>
            <a:ext cx="2820772" cy="2780306"/>
            <a:chOff x="6467325" y="2057400"/>
            <a:chExt cx="2820772" cy="2779817"/>
          </a:xfrm>
        </p:grpSpPr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06F07B35-EAE7-8C46-A671-71B1CEC76A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67325" y="4191000"/>
              <a:ext cx="2820772" cy="646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dirty="0">
                  <a:latin typeface="Cambria" panose="02040503050406030204" pitchFamily="18" charset="0"/>
                </a:rPr>
                <a:t>5. OS Exception Handler</a:t>
              </a:r>
            </a:p>
            <a:p>
              <a:pPr algn="ctr"/>
              <a:r>
                <a:rPr lang="en-US" altLang="en-US" dirty="0">
                  <a:latin typeface="Cambria" panose="02040503050406030204" pitchFamily="18" charset="0"/>
                </a:rPr>
                <a:t>Figure out what happened</a:t>
              </a:r>
            </a:p>
          </p:txBody>
        </p:sp>
        <p:pic>
          <p:nvPicPr>
            <p:cNvPr id="9" name="Picture 8" descr="http://milkdaddy.com/wp-content/uploads/2011/08/Simpsons-Clue.jpg">
              <a:extLst>
                <a:ext uri="{FF2B5EF4-FFF2-40B4-BE49-F238E27FC236}">
                  <a16:creationId xmlns:a16="http://schemas.microsoft.com/office/drawing/2014/main" id="{7FAC69C0-8041-E947-AED1-B80F6C7E14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200" y="2057400"/>
              <a:ext cx="2590800" cy="1832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C8BD82C-6DCD-0449-B5E7-1416DC387039}"/>
              </a:ext>
            </a:extLst>
          </p:cNvPr>
          <p:cNvGrpSpPr/>
          <p:nvPr/>
        </p:nvGrpSpPr>
        <p:grpSpPr>
          <a:xfrm>
            <a:off x="8202119" y="2314213"/>
            <a:ext cx="3690362" cy="2912246"/>
            <a:chOff x="8138160" y="2077869"/>
            <a:chExt cx="3690362" cy="2912246"/>
          </a:xfrm>
        </p:grpSpPr>
        <p:pic>
          <p:nvPicPr>
            <p:cNvPr id="11" name="Picture 2" descr="Image result for Image Mailbox Sort">
              <a:extLst>
                <a:ext uri="{FF2B5EF4-FFF2-40B4-BE49-F238E27FC236}">
                  <a16:creationId xmlns:a16="http://schemas.microsoft.com/office/drawing/2014/main" id="{C584F67C-2015-7944-BDA2-EA3F502292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0339" y="2077869"/>
              <a:ext cx="3028689" cy="2042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8B31B9-7AAC-C146-B8B7-9D85E85B7883}"/>
                </a:ext>
              </a:extLst>
            </p:cNvPr>
            <p:cNvSpPr txBox="1"/>
            <p:nvPr/>
          </p:nvSpPr>
          <p:spPr>
            <a:xfrm>
              <a:off x="8138160" y="4343784"/>
              <a:ext cx="36903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6. Jump into the Interrupt Handler responsible for that</a:t>
              </a: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7E938B3D-F196-C948-9AC1-CEFE3C2A38D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Order of events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E66839D-02CC-48F4-8096-60B41514010B}"/>
                  </a:ext>
                </a:extLst>
              </p14:cNvPr>
              <p14:cNvContentPartPr/>
              <p14:nvPr/>
            </p14:nvContentPartPr>
            <p14:xfrm>
              <a:off x="2316209" y="494464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E66839D-02CC-48F4-8096-60B41514010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07569" y="49356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9CEA50A-BD9D-429F-AE88-1A649AF17DF9}"/>
                  </a:ext>
                </a:extLst>
              </p14:cNvPr>
              <p14:cNvContentPartPr/>
              <p14:nvPr/>
            </p14:nvContentPartPr>
            <p14:xfrm>
              <a:off x="2556689" y="4917642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9CEA50A-BD9D-429F-AE88-1A649AF17DF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7689" y="49090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F9FE9AE-894C-4BEF-A2E0-35CECF3AABF5}"/>
                  </a:ext>
                </a:extLst>
              </p14:cNvPr>
              <p14:cNvContentPartPr/>
              <p14:nvPr/>
            </p14:nvContentPartPr>
            <p14:xfrm>
              <a:off x="2706809" y="4642602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F9FE9AE-894C-4BEF-A2E0-35CECF3AABF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98169" y="46339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CA01DA6-F8F4-4637-8716-8F5E70A94F48}"/>
                  </a:ext>
                </a:extLst>
              </p14:cNvPr>
              <p14:cNvContentPartPr/>
              <p14:nvPr/>
            </p14:nvContentPartPr>
            <p14:xfrm>
              <a:off x="3098129" y="3994242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CA01DA6-F8F4-4637-8716-8F5E70A94F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89129" y="39856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7FC2C01-5A97-433D-B13A-D3ADB7012E63}"/>
                  </a:ext>
                </a:extLst>
              </p14:cNvPr>
              <p14:cNvContentPartPr/>
              <p14:nvPr/>
            </p14:nvContentPartPr>
            <p14:xfrm>
              <a:off x="3293249" y="1135482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7FC2C01-5A97-433D-B13A-D3ADB7012E6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84609" y="11268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BE5C9E1-2B5E-4101-ABED-36B05C8AD7A3}"/>
                  </a:ext>
                </a:extLst>
              </p14:cNvPr>
              <p14:cNvContentPartPr/>
              <p14:nvPr/>
            </p14:nvContentPartPr>
            <p14:xfrm>
              <a:off x="3230969" y="949722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BE5C9E1-2B5E-4101-ABED-36B05C8AD7A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22329" y="94108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342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D748E-5A11-0E48-B638-EB7E261FC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by reviewing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D86FE-11E1-FC49-B3B7-65B78A45A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Just read the code (</a:t>
            </a:r>
            <a:r>
              <a:rPr lang="en-US" dirty="0" err="1">
                <a:cs typeface="Calibri"/>
              </a:rPr>
              <a:t>signal.c</a:t>
            </a:r>
            <a:r>
              <a:rPr lang="en-US" dirty="0">
                <a:cs typeface="Calibri"/>
              </a:rPr>
              <a:t>), don’t run it.</a:t>
            </a:r>
          </a:p>
          <a:p>
            <a:r>
              <a:rPr lang="en-US" dirty="0">
                <a:cs typeface="Calibri"/>
              </a:rPr>
              <a:t>Write down the first 10 lines of screen output, </a:t>
            </a:r>
            <a:r>
              <a:rPr lang="en-US" dirty="0">
                <a:solidFill>
                  <a:srgbClr val="FF0000"/>
                </a:solidFill>
                <a:cs typeface="Calibri"/>
              </a:rPr>
              <a:t>if CTRL-C is pressed right after</a:t>
            </a:r>
            <a:r>
              <a:rPr lang="en-US">
                <a:solidFill>
                  <a:srgbClr val="FF0000"/>
                </a:solidFill>
                <a:cs typeface="Calibri"/>
              </a:rPr>
              <a:t> the child </a:t>
            </a:r>
            <a:r>
              <a:rPr lang="en-US" dirty="0">
                <a:solidFill>
                  <a:srgbClr val="FF0000"/>
                </a:solidFill>
                <a:cs typeface="Calibri"/>
              </a:rPr>
              <a:t>finishes the first iteration in the loop</a:t>
            </a:r>
            <a:r>
              <a:rPr lang="en-US" dirty="0"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901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se_themed" id="{974E9FA3-6890-AF45-9A34-E5F284D2E92C}" vid="{20B007DF-B7A4-1A47-878F-F510C21538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945</TotalTime>
  <Words>452</Words>
  <Application>Microsoft Office PowerPoint</Application>
  <PresentationFormat>Widescreen</PresentationFormat>
  <Paragraphs>70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Anonymous Pro for Powerline</vt:lpstr>
      <vt:lpstr>Arial</vt:lpstr>
      <vt:lpstr>Calibri</vt:lpstr>
      <vt:lpstr>Calibri Light</vt:lpstr>
      <vt:lpstr>Cambria</vt:lpstr>
      <vt:lpstr>Wingdings</vt:lpstr>
      <vt:lpstr>Office Theme</vt:lpstr>
      <vt:lpstr>CSSE 332 Signals</vt:lpstr>
      <vt:lpstr>Outline</vt:lpstr>
      <vt:lpstr>Motivation</vt:lpstr>
      <vt:lpstr>What is Signal?</vt:lpstr>
      <vt:lpstr>What to do when receive signal?</vt:lpstr>
      <vt:lpstr>Handlers</vt:lpstr>
      <vt:lpstr>Order of events</vt:lpstr>
      <vt:lpstr>PowerPoint Presentation</vt:lpstr>
      <vt:lpstr>Practice by reviewing code</vt:lpstr>
      <vt:lpstr>Problems of the “forced” jump</vt:lpstr>
      <vt:lpstr>Each signal type is managed individually</vt:lpstr>
      <vt:lpstr>Activity</vt:lpstr>
      <vt:lpstr>Signal Handler Notes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132 Introduction to Computer Systems</dc:title>
  <dc:creator>Song, Lixing</dc:creator>
  <cp:lastModifiedBy>Song, Lixing</cp:lastModifiedBy>
  <cp:revision>53</cp:revision>
  <cp:lastPrinted>2018-08-28T17:03:11Z</cp:lastPrinted>
  <dcterms:created xsi:type="dcterms:W3CDTF">2018-07-09T21:38:51Z</dcterms:created>
  <dcterms:modified xsi:type="dcterms:W3CDTF">2020-10-27T14:57:19Z</dcterms:modified>
</cp:coreProperties>
</file>